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4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3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3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0" b="-1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9C918-B21C-4191-9B47-E08BA0BA7B8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4C38D-1641-4C17-83B1-E8954FA414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0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5" y="858074"/>
            <a:ext cx="9574924" cy="54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8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26" y="420414"/>
            <a:ext cx="10627466" cy="60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61" y="514631"/>
            <a:ext cx="10797409" cy="61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" y="429682"/>
            <a:ext cx="10949315" cy="62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381825"/>
            <a:ext cx="10855708" cy="61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274022"/>
            <a:ext cx="11098923" cy="63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4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2" y="304629"/>
            <a:ext cx="10958840" cy="62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79" y="528145"/>
            <a:ext cx="10239375" cy="58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28" y="711570"/>
            <a:ext cx="10007162" cy="56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3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8576"/>
          <a:stretch/>
        </p:blipFill>
        <p:spPr>
          <a:xfrm>
            <a:off x="929978" y="420413"/>
            <a:ext cx="9969249" cy="61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2" y="370997"/>
            <a:ext cx="10081391" cy="60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9064"/>
            <a:ext cx="10424292" cy="61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1" y="583167"/>
            <a:ext cx="10229850" cy="58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7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454862"/>
            <a:ext cx="10627272" cy="60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56" y="571515"/>
            <a:ext cx="10554685" cy="60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7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Elke Jazmin Suarez Flores</dc:creator>
  <cp:lastModifiedBy>Elke Jazmin Suarez Flores</cp:lastModifiedBy>
  <cp:revision>2</cp:revision>
  <dcterms:created xsi:type="dcterms:W3CDTF">2019-06-14T04:50:12Z</dcterms:created>
  <dcterms:modified xsi:type="dcterms:W3CDTF">2019-06-14T04:52:44Z</dcterms:modified>
</cp:coreProperties>
</file>